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61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180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56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5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38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0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29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7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6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6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4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0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9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4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6EBE-3BD5-475A-B8C8-D48166282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Day 4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5DDCA-5786-45C2-8C76-970302DBB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Cardiac Arrest (Arrest Arrhythmias)</a:t>
            </a:r>
          </a:p>
          <a:p>
            <a:r>
              <a:rPr lang="en-US" dirty="0"/>
              <a:t>Technical Errors </a:t>
            </a:r>
          </a:p>
        </p:txBody>
      </p:sp>
    </p:spTree>
    <p:extLst>
      <p:ext uri="{BB962C8B-B14F-4D97-AF65-F5344CB8AC3E}">
        <p14:creationId xmlns:p14="http://schemas.microsoft.com/office/powerpoint/2010/main" val="2296796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B3C0-72ED-4CE3-BD6E-D1498FDF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Pulses Electrical Activity</a:t>
            </a:r>
          </a:p>
        </p:txBody>
      </p:sp>
      <p:pic>
        <p:nvPicPr>
          <p:cNvPr id="1026" name="Picture 2" descr="Image result for PEA strip">
            <a:extLst>
              <a:ext uri="{FF2B5EF4-FFF2-40B4-BE49-F238E27FC236}">
                <a16:creationId xmlns:a16="http://schemas.microsoft.com/office/drawing/2014/main" id="{4591A8D4-D3F9-49F0-A2C3-F0C61B7A1F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775" y="2846881"/>
            <a:ext cx="10233025" cy="230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9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F346-76D1-489E-9DF0-542F8CCE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Agonal Rhythm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340B9-EC9F-48AF-A4C0-C05C40615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775" y="2808507"/>
            <a:ext cx="10233025" cy="2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C1EA-78C9-48A1-AB53-98F19E1D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Asystole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70F8C1-19BA-4E9D-B83F-E9CA3808A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753519"/>
            <a:ext cx="10025543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8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6E4E-104F-4D02-8BAE-00F8F9CE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 with Shock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8FB01C-8526-4BBF-8786-8A7E1D620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63" y="1825625"/>
            <a:ext cx="91260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D344-B495-46E6-AC3B-654D2E5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Wondering Baseline</a:t>
            </a:r>
          </a:p>
        </p:txBody>
      </p:sp>
      <p:pic>
        <p:nvPicPr>
          <p:cNvPr id="2050" name="Picture 2" descr="Image result for Wandering Baseline">
            <a:extLst>
              <a:ext uri="{FF2B5EF4-FFF2-40B4-BE49-F238E27FC236}">
                <a16:creationId xmlns:a16="http://schemas.microsoft.com/office/drawing/2014/main" id="{5DB5B4A0-E95A-4937-8135-18AA4DB92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2" y="2743994"/>
            <a:ext cx="79438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D122-9259-4B67-8F05-3B40060D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BA91E2-36C8-43B6-9190-45E359443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183" y="3229769"/>
            <a:ext cx="1000821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2477-8F7B-45D6-B9C0-D151F4CC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Trimmer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2EE0CD-198F-44BB-8537-553BCEA6B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82" y="3229769"/>
            <a:ext cx="10159212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438-B4E6-4CCA-8843-B7E28B31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Reversed Leads</a:t>
            </a:r>
          </a:p>
        </p:txBody>
      </p:sp>
      <p:pic>
        <p:nvPicPr>
          <p:cNvPr id="3074" name="Picture 2" descr="Image result for ekg artifact">
            <a:extLst>
              <a:ext uri="{FF2B5EF4-FFF2-40B4-BE49-F238E27FC236}">
                <a16:creationId xmlns:a16="http://schemas.microsoft.com/office/drawing/2014/main" id="{B1B59650-4F87-4533-8C86-177F75261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3179435"/>
            <a:ext cx="1094104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7691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</TotalTime>
  <Words>26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Day 4 </vt:lpstr>
      <vt:lpstr>Pulses Electrical Activity</vt:lpstr>
      <vt:lpstr>Agonal Rhythm </vt:lpstr>
      <vt:lpstr>Asystole</vt:lpstr>
      <vt:lpstr>Strip with Shock</vt:lpstr>
      <vt:lpstr>Wondering Baseline</vt:lpstr>
      <vt:lpstr>Artifact</vt:lpstr>
      <vt:lpstr>Muscle Trimmer</vt:lpstr>
      <vt:lpstr>Reversed Leads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</dc:title>
  <dc:creator>Justin Hagan</dc:creator>
  <cp:lastModifiedBy>Justin Hagan</cp:lastModifiedBy>
  <cp:revision>3</cp:revision>
  <dcterms:created xsi:type="dcterms:W3CDTF">2017-09-19T19:32:12Z</dcterms:created>
  <dcterms:modified xsi:type="dcterms:W3CDTF">2017-09-19T19:51:01Z</dcterms:modified>
</cp:coreProperties>
</file>